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32FF-ED1F-4A5E-9FFF-B063BAEABD2F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02D9-0811-4810-AC24-E27043417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6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32FF-ED1F-4A5E-9FFF-B063BAEABD2F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02D9-0811-4810-AC24-E27043417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1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32FF-ED1F-4A5E-9FFF-B063BAEABD2F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02D9-0811-4810-AC24-E27043417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74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32FF-ED1F-4A5E-9FFF-B063BAEABD2F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02D9-0811-4810-AC24-E27043417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368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32FF-ED1F-4A5E-9FFF-B063BAEABD2F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02D9-0811-4810-AC24-E27043417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9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32FF-ED1F-4A5E-9FFF-B063BAEABD2F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02D9-0811-4810-AC24-E27043417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707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32FF-ED1F-4A5E-9FFF-B063BAEABD2F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02D9-0811-4810-AC24-E27043417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8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32FF-ED1F-4A5E-9FFF-B063BAEABD2F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02D9-0811-4810-AC24-E27043417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848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32FF-ED1F-4A5E-9FFF-B063BAEABD2F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02D9-0811-4810-AC24-E27043417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871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32FF-ED1F-4A5E-9FFF-B063BAEABD2F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02D9-0811-4810-AC24-E27043417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65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32FF-ED1F-4A5E-9FFF-B063BAEABD2F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02D9-0811-4810-AC24-E27043417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545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D32FF-ED1F-4A5E-9FFF-B063BAEABD2F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E02D9-0811-4810-AC24-E27043417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33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60045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Indian Historiography: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A </a:t>
            </a:r>
            <a:r>
              <a:rPr lang="en-US" b="1" dirty="0"/>
              <a:t>Journey Through Time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220200" cy="22098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Dr. </a:t>
            </a:r>
            <a:r>
              <a:rPr lang="en-US" b="1" dirty="0" err="1" smtClean="0">
                <a:solidFill>
                  <a:schemeClr val="tx1"/>
                </a:solidFill>
              </a:rPr>
              <a:t>Sahidujjaman</a:t>
            </a:r>
            <a:r>
              <a:rPr lang="en-US" b="1" dirty="0" smtClean="0">
                <a:solidFill>
                  <a:schemeClr val="tx1"/>
                </a:solidFill>
              </a:rPr>
              <a:t> Khan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713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Title</a:t>
            </a:r>
            <a:r>
              <a:rPr lang="en-US" dirty="0"/>
              <a:t>: Introduction to Indian Historiography</a:t>
            </a:r>
          </a:p>
          <a:p>
            <a:r>
              <a:rPr lang="en-US" dirty="0"/>
              <a:t>Content:</a:t>
            </a:r>
          </a:p>
          <a:p>
            <a:pPr lvl="1"/>
            <a:r>
              <a:rPr lang="en-US" dirty="0"/>
              <a:t>Define historiography and its importance in understanding the past.</a:t>
            </a:r>
          </a:p>
          <a:p>
            <a:pPr lvl="1"/>
            <a:r>
              <a:rPr lang="en-US" dirty="0"/>
              <a:t>Explain the unique nature of Indian historiography, which encompasses a rich and diverse history.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253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Ancient Indian Historiography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Title</a:t>
            </a:r>
            <a:r>
              <a:rPr lang="en-US" dirty="0"/>
              <a:t>: Ancient Indian Historiography</a:t>
            </a:r>
          </a:p>
          <a:p>
            <a:r>
              <a:rPr lang="en-US" dirty="0"/>
              <a:t>Content:</a:t>
            </a:r>
          </a:p>
          <a:p>
            <a:pPr lvl="1"/>
            <a:r>
              <a:rPr lang="en-US" dirty="0"/>
              <a:t>Discuss early historical texts such as the Vedas, </a:t>
            </a:r>
            <a:r>
              <a:rPr lang="en-US" dirty="0" err="1"/>
              <a:t>Puranas</a:t>
            </a:r>
            <a:r>
              <a:rPr lang="en-US" dirty="0"/>
              <a:t>, and </a:t>
            </a:r>
            <a:r>
              <a:rPr lang="en-US" dirty="0" err="1"/>
              <a:t>Arthashastra</a:t>
            </a:r>
            <a:r>
              <a:rPr lang="en-US" dirty="0"/>
              <a:t> and their role in documenting ancient Indian history.</a:t>
            </a:r>
          </a:p>
          <a:p>
            <a:pPr lvl="1"/>
            <a:r>
              <a:rPr lang="en-US" dirty="0"/>
              <a:t>Highlight the contributions of ancient scholars like </a:t>
            </a:r>
            <a:r>
              <a:rPr lang="en-US" dirty="0" err="1"/>
              <a:t>Kalidasa</a:t>
            </a:r>
            <a:r>
              <a:rPr lang="en-US" dirty="0"/>
              <a:t> and </a:t>
            </a:r>
            <a:r>
              <a:rPr lang="en-US" dirty="0" err="1"/>
              <a:t>Chanakya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480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Medieval and Colonial Historiography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Title</a:t>
            </a:r>
            <a:r>
              <a:rPr lang="en-US" dirty="0"/>
              <a:t>: Medieval and Colonial Historiography</a:t>
            </a:r>
          </a:p>
          <a:p>
            <a:r>
              <a:rPr lang="en-US" dirty="0"/>
              <a:t>Content:</a:t>
            </a:r>
          </a:p>
          <a:p>
            <a:pPr lvl="1"/>
            <a:r>
              <a:rPr lang="en-US" dirty="0"/>
              <a:t>Explore the influence of Islamic historians and Persian texts on medieval Indian historiography.</a:t>
            </a:r>
          </a:p>
          <a:p>
            <a:pPr lvl="1"/>
            <a:r>
              <a:rPr lang="en-US" dirty="0"/>
              <a:t>Discuss the impact of European colonialism on Indian historiography and the development of Western-oriented historical narratives.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218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Post-Independence Historiography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Title</a:t>
            </a:r>
            <a:r>
              <a:rPr lang="en-US" dirty="0"/>
              <a:t>: Post-Independence Historiography</a:t>
            </a:r>
          </a:p>
          <a:p>
            <a:r>
              <a:rPr lang="en-US" dirty="0"/>
              <a:t>Content:</a:t>
            </a:r>
          </a:p>
          <a:p>
            <a:pPr lvl="1"/>
            <a:r>
              <a:rPr lang="en-US" dirty="0"/>
              <a:t>Analyze the shift in Indian historiography after gaining independence in 1947.</a:t>
            </a:r>
          </a:p>
          <a:p>
            <a:pPr lvl="1"/>
            <a:r>
              <a:rPr lang="en-US" dirty="0"/>
              <a:t>Discuss the emergence of new schools of thought, including Marxist, Subaltern, and Nationalist historiography.</a:t>
            </a:r>
          </a:p>
          <a:p>
            <a:pPr lvl="1"/>
            <a:r>
              <a:rPr lang="en-US" dirty="0"/>
              <a:t>Highlight prominent Indian historians who have made significant contributions.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610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Challenges and Future Directions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smtClean="0"/>
              <a:t>Title</a:t>
            </a:r>
            <a:r>
              <a:rPr lang="en-US" dirty="0"/>
              <a:t>: Challenges and Future Directions in Indian Historiography</a:t>
            </a:r>
          </a:p>
          <a:p>
            <a:r>
              <a:rPr lang="en-US" dirty="0"/>
              <a:t>Content:</a:t>
            </a:r>
          </a:p>
          <a:p>
            <a:pPr lvl="1"/>
            <a:r>
              <a:rPr lang="en-US" dirty="0"/>
              <a:t>Address challenges faced by Indian historians, including issues of bias, regionalism, and accessibility of historical sources.</a:t>
            </a:r>
          </a:p>
          <a:p>
            <a:pPr lvl="1"/>
            <a:r>
              <a:rPr lang="en-US" dirty="0"/>
              <a:t>Discuss the need for a more inclusive and diverse approach to Indian historiography that reflects multiple perspectives and marginalized voices.</a:t>
            </a:r>
          </a:p>
          <a:p>
            <a:pPr lvl="1"/>
            <a:r>
              <a:rPr lang="en-US" dirty="0"/>
              <a:t>Conclude with the idea that Indian historiography continues to evolve and adapt to the changing landscape of historical research.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453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249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Indian Historiography: A Journey Through Time </vt:lpstr>
      <vt:lpstr>Introduction</vt:lpstr>
      <vt:lpstr>Ancient Indian Historiography </vt:lpstr>
      <vt:lpstr>Medieval and Colonial Historiography </vt:lpstr>
      <vt:lpstr>Post-Independence Historiography </vt:lpstr>
      <vt:lpstr>Challenges and Future Directions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Indian Historiography: A Journey Through Time </dc:title>
  <dc:creator>User</dc:creator>
  <cp:lastModifiedBy>User</cp:lastModifiedBy>
  <cp:revision>1</cp:revision>
  <dcterms:created xsi:type="dcterms:W3CDTF">2023-11-07T14:02:28Z</dcterms:created>
  <dcterms:modified xsi:type="dcterms:W3CDTF">2023-11-07T14:29:36Z</dcterms:modified>
</cp:coreProperties>
</file>